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EAC75-2476-498C-BF5D-6CB076EE4DE6}" type="datetimeFigureOut">
              <a:rPr lang="pt-BR" smtClean="0"/>
              <a:pPr/>
              <a:t>19/11/2013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E16F2-7AE3-42B5-AFC8-2DFA2D7BA3D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EAC75-2476-498C-BF5D-6CB076EE4DE6}" type="datetimeFigureOut">
              <a:rPr lang="pt-BR" smtClean="0"/>
              <a:pPr/>
              <a:t>19/11/2013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E16F2-7AE3-42B5-AFC8-2DFA2D7BA3D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EAC75-2476-498C-BF5D-6CB076EE4DE6}" type="datetimeFigureOut">
              <a:rPr lang="pt-BR" smtClean="0"/>
              <a:pPr/>
              <a:t>19/11/2013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E16F2-7AE3-42B5-AFC8-2DFA2D7BA3D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EAC75-2476-498C-BF5D-6CB076EE4DE6}" type="datetimeFigureOut">
              <a:rPr lang="pt-BR" smtClean="0"/>
              <a:pPr/>
              <a:t>19/11/2013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E16F2-7AE3-42B5-AFC8-2DFA2D7BA3D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EAC75-2476-498C-BF5D-6CB076EE4DE6}" type="datetimeFigureOut">
              <a:rPr lang="pt-BR" smtClean="0"/>
              <a:pPr/>
              <a:t>19/11/2013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E16F2-7AE3-42B5-AFC8-2DFA2D7BA3D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EAC75-2476-498C-BF5D-6CB076EE4DE6}" type="datetimeFigureOut">
              <a:rPr lang="pt-BR" smtClean="0"/>
              <a:pPr/>
              <a:t>19/11/2013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E16F2-7AE3-42B5-AFC8-2DFA2D7BA3D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EAC75-2476-498C-BF5D-6CB076EE4DE6}" type="datetimeFigureOut">
              <a:rPr lang="pt-BR" smtClean="0"/>
              <a:pPr/>
              <a:t>19/11/2013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E16F2-7AE3-42B5-AFC8-2DFA2D7BA3D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EAC75-2476-498C-BF5D-6CB076EE4DE6}" type="datetimeFigureOut">
              <a:rPr lang="pt-BR" smtClean="0"/>
              <a:pPr/>
              <a:t>19/11/2013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E16F2-7AE3-42B5-AFC8-2DFA2D7BA3D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EAC75-2476-498C-BF5D-6CB076EE4DE6}" type="datetimeFigureOut">
              <a:rPr lang="pt-BR" smtClean="0"/>
              <a:pPr/>
              <a:t>19/11/2013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E16F2-7AE3-42B5-AFC8-2DFA2D7BA3D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EAC75-2476-498C-BF5D-6CB076EE4DE6}" type="datetimeFigureOut">
              <a:rPr lang="pt-BR" smtClean="0"/>
              <a:pPr/>
              <a:t>19/11/2013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E16F2-7AE3-42B5-AFC8-2DFA2D7BA3D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EAC75-2476-498C-BF5D-6CB076EE4DE6}" type="datetimeFigureOut">
              <a:rPr lang="pt-BR" smtClean="0"/>
              <a:pPr/>
              <a:t>19/11/2013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E16F2-7AE3-42B5-AFC8-2DFA2D7BA3D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EAC75-2476-498C-BF5D-6CB076EE4DE6}" type="datetimeFigureOut">
              <a:rPr lang="pt-BR" smtClean="0"/>
              <a:pPr/>
              <a:t>19/11/2013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E16F2-7AE3-42B5-AFC8-2DFA2D7BA3D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prefes pnaic\matricul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4611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  <p:sp>
        <p:nvSpPr>
          <p:cNvPr id="17" name="Texto explicativo em forma de nuvem 16"/>
          <p:cNvSpPr/>
          <p:nvPr/>
        </p:nvSpPr>
        <p:spPr>
          <a:xfrm rot="21142576">
            <a:off x="112889" y="107356"/>
            <a:ext cx="2400934" cy="1861808"/>
          </a:xfrm>
          <a:prstGeom prst="cloudCallout">
            <a:avLst>
              <a:gd name="adj1" fmla="val 45187"/>
              <a:gd name="adj2" fmla="val 7271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2976" y="0"/>
            <a:ext cx="7772400" cy="1612901"/>
          </a:xfrm>
          <a:ln w="0">
            <a:noFill/>
          </a:ln>
        </p:spPr>
        <p:txBody>
          <a:bodyPr/>
          <a:lstStyle/>
          <a:p>
            <a:pPr algn="r"/>
            <a:r>
              <a:rPr lang="pt-BR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lgerian" pitchFamily="82" charset="0"/>
              </a:rPr>
              <a:t>MATRÍCULAS ABERTAS!</a:t>
            </a:r>
            <a:br>
              <a:rPr lang="pt-BR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lgerian" pitchFamily="82" charset="0"/>
              </a:rPr>
            </a:br>
            <a:r>
              <a:rPr lang="pt-BR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lgerian" pitchFamily="82" charset="0"/>
              </a:rPr>
              <a:t>2014</a:t>
            </a:r>
            <a:endParaRPr lang="pt-BR" b="1" dirty="0">
              <a:ln w="18000">
                <a:solidFill>
                  <a:schemeClr val="tx1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lgerian" pitchFamily="82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 rot="20875422">
            <a:off x="-174033" y="267364"/>
            <a:ext cx="299401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tx1"/>
                </a:solidFill>
              </a:rPr>
              <a:t>Venha já matricular seu filho(a)!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785786" y="4611231"/>
            <a:ext cx="735811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DOCUMENTOS NECESSÁRIOS</a:t>
            </a:r>
          </a:p>
          <a:p>
            <a:pPr>
              <a:buFont typeface="Wingdings" pitchFamily="2" charset="2"/>
              <a:buChar char="§"/>
            </a:pP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Certidão de nascimento</a:t>
            </a:r>
          </a:p>
          <a:p>
            <a:pPr>
              <a:buFont typeface="Wingdings" pitchFamily="2" charset="2"/>
              <a:buChar char="§"/>
            </a:pP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Endereço / telefone para contato</a:t>
            </a:r>
          </a:p>
          <a:p>
            <a:pPr>
              <a:buFont typeface="Wingdings" pitchFamily="2" charset="2"/>
              <a:buChar char="§"/>
            </a:pP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Cartão bolsa família(caso seja beneficiários)</a:t>
            </a:r>
          </a:p>
          <a:p>
            <a:pPr>
              <a:buFont typeface="Wingdings" pitchFamily="2" charset="2"/>
              <a:buChar char="§"/>
            </a:pP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Carteirinha de vacinação</a:t>
            </a:r>
          </a:p>
          <a:p>
            <a:pPr>
              <a:buFont typeface="Wingdings" pitchFamily="2" charset="2"/>
              <a:buChar char="§"/>
            </a:pP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Histórico (alunos novos ou transferidos)</a:t>
            </a:r>
          </a:p>
          <a:p>
            <a:pPr>
              <a:buFont typeface="Wingdings" pitchFamily="2" charset="2"/>
              <a:buChar char="§"/>
            </a:pP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Alunos de 1º ano( atestado de frequência da Ed. Infantil)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286380" y="1928802"/>
            <a:ext cx="35128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DIAS:18/11 à 27/11</a:t>
            </a:r>
          </a:p>
          <a:p>
            <a:pPr algn="ctr"/>
            <a:r>
              <a:rPr lang="pt-BR" sz="2000" b="1" dirty="0" smtClean="0"/>
              <a:t>HORÁRIO: </a:t>
            </a:r>
          </a:p>
          <a:p>
            <a:pPr algn="ctr"/>
            <a:r>
              <a:rPr lang="pt-BR" sz="2000" b="1" dirty="0" smtClean="0"/>
              <a:t>Mat.: </a:t>
            </a:r>
            <a:r>
              <a:rPr lang="pt-BR" sz="2000" dirty="0" smtClean="0"/>
              <a:t>8h30 as 11h30  </a:t>
            </a:r>
          </a:p>
          <a:p>
            <a:pPr algn="ctr"/>
            <a:r>
              <a:rPr lang="pt-BR" sz="2000" b="1" dirty="0" err="1" smtClean="0"/>
              <a:t>Vesp</a:t>
            </a:r>
            <a:r>
              <a:rPr lang="pt-BR" sz="2000" b="1" dirty="0" smtClean="0"/>
              <a:t>.: </a:t>
            </a:r>
            <a:r>
              <a:rPr lang="pt-BR" sz="2000" dirty="0" smtClean="0"/>
              <a:t>13h30 as 17h00</a:t>
            </a:r>
            <a:endParaRPr lang="pt-BR" sz="20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4643406" y="1571612"/>
            <a:ext cx="45005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u="sng" dirty="0" smtClean="0">
                <a:solidFill>
                  <a:schemeClr val="tx1"/>
                </a:solidFill>
              </a:rPr>
              <a:t>REDE MUNICIPAL DE ENSINO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67</Words>
  <Application>Microsoft Office PowerPoint</Application>
  <PresentationFormat>Apresentação na tela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MATRÍCULAS ABERTAS! 2014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MATRÍCULAS ABERTAS!</dc:title>
  <dc:creator>User</dc:creator>
  <cp:lastModifiedBy>user</cp:lastModifiedBy>
  <cp:revision>8</cp:revision>
  <dcterms:created xsi:type="dcterms:W3CDTF">2013-10-28T15:20:38Z</dcterms:created>
  <dcterms:modified xsi:type="dcterms:W3CDTF">2013-11-19T15:32:22Z</dcterms:modified>
</cp:coreProperties>
</file>